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308" r:id="rId3"/>
    <p:sldId id="309" r:id="rId4"/>
    <p:sldId id="310" r:id="rId5"/>
    <p:sldId id="311" r:id="rId6"/>
    <p:sldId id="312" r:id="rId7"/>
    <p:sldId id="313" r:id="rId8"/>
    <p:sldId id="314" r:id="rId9"/>
    <p:sldId id="315" r:id="rId10"/>
    <p:sldId id="316" r:id="rId11"/>
    <p:sldId id="317" r:id="rId12"/>
    <p:sldId id="318" r:id="rId13"/>
    <p:sldId id="319" r:id="rId14"/>
    <p:sldId id="320" r:id="rId15"/>
    <p:sldId id="321" r:id="rId16"/>
    <p:sldId id="322" r:id="rId17"/>
    <p:sldId id="323" r:id="rId18"/>
    <p:sldId id="324" r:id="rId19"/>
    <p:sldId id="325" r:id="rId20"/>
    <p:sldId id="326" r:id="rId21"/>
    <p:sldId id="327" r:id="rId22"/>
    <p:sldId id="328" r:id="rId23"/>
    <p:sldId id="329" r:id="rId2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12" autoAdjust="0"/>
  </p:normalViewPr>
  <p:slideViewPr>
    <p:cSldViewPr snapToGrid="0" snapToObjects="1">
      <p:cViewPr varScale="1">
        <p:scale>
          <a:sx n="142" d="100"/>
          <a:sy n="142" d="100"/>
        </p:scale>
        <p:origin x="300" y="12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55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198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198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975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450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57200" y="2891125"/>
            <a:ext cx="4713461" cy="1102519"/>
          </a:xfrm>
        </p:spPr>
        <p:txBody>
          <a:bodyPr/>
          <a:lstStyle>
            <a:lvl1pPr>
              <a:defRPr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en-US" dirty="0"/>
              <a:t>Sermon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4111772"/>
            <a:ext cx="4713288" cy="436563"/>
          </a:xfrm>
        </p:spPr>
        <p:txBody>
          <a:bodyPr/>
          <a:lstStyle>
            <a:lvl1pPr algn="ctr">
              <a:defRPr baseline="0"/>
            </a:lvl1pPr>
          </a:lstStyle>
          <a:p>
            <a:pPr lvl="0"/>
            <a:r>
              <a:rPr lang="en-US" dirty="0"/>
              <a:t>Presenter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840913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ble Verse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1" y="288750"/>
            <a:ext cx="4225338" cy="339447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Bible verse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038611"/>
            <a:ext cx="4225339" cy="566615"/>
          </a:xfrm>
        </p:spPr>
        <p:txBody>
          <a:bodyPr>
            <a:noAutofit/>
          </a:bodyPr>
          <a:lstStyle>
            <a:lvl1pPr algn="l">
              <a:defRPr sz="4400" i="0" baseline="0"/>
            </a:lvl1pPr>
          </a:lstStyle>
          <a:p>
            <a:r>
              <a:rPr lang="en-US" dirty="0"/>
              <a:t>Bible Passage</a:t>
            </a:r>
          </a:p>
        </p:txBody>
      </p:sp>
    </p:spTree>
    <p:extLst>
      <p:ext uri="{BB962C8B-B14F-4D97-AF65-F5344CB8AC3E}">
        <p14:creationId xmlns:p14="http://schemas.microsoft.com/office/powerpoint/2010/main" val="2859007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038611"/>
            <a:ext cx="4225339" cy="566615"/>
          </a:xfrm>
        </p:spPr>
        <p:txBody>
          <a:bodyPr>
            <a:normAutofit/>
          </a:bodyPr>
          <a:lstStyle>
            <a:lvl1pPr algn="l">
              <a:defRPr sz="2000" i="0" baseline="0"/>
            </a:lvl1pPr>
          </a:lstStyle>
          <a:p>
            <a:r>
              <a:rPr lang="en-US" dirty="0"/>
              <a:t>Citation or caption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1" y="288750"/>
            <a:ext cx="4225338" cy="339447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Quote or other content</a:t>
            </a:r>
          </a:p>
        </p:txBody>
      </p:sp>
    </p:spTree>
    <p:extLst>
      <p:ext uri="{BB962C8B-B14F-4D97-AF65-F5344CB8AC3E}">
        <p14:creationId xmlns:p14="http://schemas.microsoft.com/office/powerpoint/2010/main" val="3155337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ble verse with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113157" y="0"/>
            <a:ext cx="4039684" cy="51434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0" y="1"/>
            <a:ext cx="9143999" cy="5143499"/>
          </a:xfr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Content Placeholder 2"/>
          <p:cNvSpPr>
            <a:spLocks noGrp="1"/>
          </p:cNvSpPr>
          <p:nvPr>
            <p:ph idx="14" hasCustomPrompt="1"/>
          </p:nvPr>
        </p:nvSpPr>
        <p:spPr>
          <a:xfrm>
            <a:off x="457201" y="288750"/>
            <a:ext cx="4225338" cy="339447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Bible verse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038611"/>
            <a:ext cx="4225339" cy="566615"/>
          </a:xfrm>
        </p:spPr>
        <p:txBody>
          <a:bodyPr>
            <a:noAutofit/>
          </a:bodyPr>
          <a:lstStyle>
            <a:lvl1pPr algn="l">
              <a:defRPr sz="4400" i="0" baseline="0"/>
            </a:lvl1pPr>
          </a:lstStyle>
          <a:p>
            <a:r>
              <a:rPr lang="en-US" dirty="0"/>
              <a:t>Bible Passage</a:t>
            </a:r>
          </a:p>
        </p:txBody>
      </p:sp>
    </p:spTree>
    <p:extLst>
      <p:ext uri="{BB962C8B-B14F-4D97-AF65-F5344CB8AC3E}">
        <p14:creationId xmlns:p14="http://schemas.microsoft.com/office/powerpoint/2010/main" val="3597505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pictur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"/>
          </p:nvPr>
        </p:nvSpPr>
        <p:spPr>
          <a:xfrm>
            <a:off x="5104316" y="0"/>
            <a:ext cx="4039684" cy="51434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9144000" cy="5143500"/>
          </a:xfrm>
          <a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4038611"/>
            <a:ext cx="4225339" cy="566615"/>
          </a:xfrm>
        </p:spPr>
        <p:txBody>
          <a:bodyPr>
            <a:normAutofit/>
          </a:bodyPr>
          <a:lstStyle>
            <a:lvl1pPr algn="l">
              <a:defRPr sz="2000" i="0" baseline="0"/>
            </a:lvl1pPr>
          </a:lstStyle>
          <a:p>
            <a:r>
              <a:rPr lang="en-US" dirty="0"/>
              <a:t>Citation or caption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57201" y="288750"/>
            <a:ext cx="4225338" cy="339447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Quote or other content</a:t>
            </a:r>
          </a:p>
        </p:txBody>
      </p:sp>
    </p:spTree>
    <p:extLst>
      <p:ext uri="{BB962C8B-B14F-4D97-AF65-F5344CB8AC3E}">
        <p14:creationId xmlns:p14="http://schemas.microsoft.com/office/powerpoint/2010/main" val="1479865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046484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921343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5797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6157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927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0F43B5-27D8-824C-B2DE-33AB2BBE4F86}" type="datetimeFigureOut">
              <a:rPr lang="en-US" smtClean="0"/>
              <a:t>7/15/2022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0D60D-3A96-DD4E-85F9-80978A27B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28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49" r:id="rId2"/>
    <p:sldLayoutId id="2147483650" r:id="rId3"/>
    <p:sldLayoutId id="2147483660" r:id="rId4"/>
    <p:sldLayoutId id="2147483661" r:id="rId5"/>
    <p:sldLayoutId id="2147483662" r:id="rId6"/>
    <p:sldLayoutId id="2147483651" r:id="rId7"/>
    <p:sldLayoutId id="2147483655" r:id="rId8"/>
    <p:sldLayoutId id="2147483657" r:id="rId9"/>
    <p:sldLayoutId id="2147483652" r:id="rId10"/>
    <p:sldLayoutId id="214748365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chemeClr val="bg1"/>
          </a:solidFill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32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536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7906EA-6233-4A49-95CF-622C5B299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/>
              </a:rPr>
            </a:br>
            <a:r>
              <a:rPr lang="en-US" sz="3100" dirty="0">
                <a:solidFill>
                  <a:srgbClr val="00B0F0"/>
                </a:solidFill>
                <a:effectLst/>
              </a:rPr>
              <a:t>7.  What will happen to the righteous who are dead at Jesus' coming?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65D738-6A8B-4CF0-8643-20DE2C13DA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A7E529-7DB9-4B63-8F75-EB52317280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342899" cy="2963466"/>
          </a:xfrm>
        </p:spPr>
        <p:txBody>
          <a:bodyPr/>
          <a:lstStyle/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Thessalonians 4:16</a:t>
            </a:r>
            <a:r>
              <a:rPr 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r>
              <a:rPr lang="en-US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the dead in Christ will</a:t>
            </a:r>
            <a:r>
              <a:rPr lang="en-US" sz="32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rise</a:t>
            </a:r>
            <a:r>
              <a:rPr lang="en-US" sz="32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first.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206973-5DBE-4118-B5E4-237EB59F30F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8032DA-1CE8-44C1-9F23-D6E23F65203C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2311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D05CB-8AD1-4D36-B480-B9268FB08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8.  At this point, what will happen to the living and resurrected saints?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613F2-C6F4-461A-9A6F-E61545CB51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47DA475-E783-4174-813F-4DAEF0F4E4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8" y="1631156"/>
            <a:ext cx="5649925" cy="3388032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Corinthians 15:52, 53</a:t>
            </a:r>
            <a:r>
              <a:rPr 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... the dead will be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raised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incorruptible, and we shall be changed.  For this corruptible must put on incorruption, and this mortal must put on immortality.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4CE5919-012F-4B40-BFFE-AD668A6D91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F182F4-7F8B-49FE-B476-7530675FE07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331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9A002E-F0EF-4D69-AB0D-EC5CE92B0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9.  After being changed, what will happen to the righteous?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16F47F-5E08-456D-BD08-E2081E57A4E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A6D439-723B-41FE-8BC1-B7BC4C0B52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469714" cy="2963466"/>
          </a:xfrm>
        </p:spPr>
        <p:txBody>
          <a:bodyPr/>
          <a:lstStyle/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Thessalonians 4:17</a:t>
            </a:r>
            <a:r>
              <a:rPr 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Then we who are alive and remain shall be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caught up</a:t>
            </a:r>
            <a:r>
              <a:rPr lang="en-US" sz="32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together with them in the clouds to meet the Lord in the air. …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71880B4-B2D6-483C-9DC0-4E55EDB99F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7BF315-70BD-4CD0-8304-78B83C6D103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75681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6E9E22-4AE2-469B-8369-F9E63561E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10.  What solemn warning does Jesus give about His second coming?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B1B190-9192-4168-9E48-107945340D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8D085D-23F9-4917-B43D-EDB65C5EA3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8" y="1003110"/>
            <a:ext cx="6080079" cy="4387756"/>
          </a:xfrm>
        </p:spPr>
        <p:txBody>
          <a:bodyPr>
            <a:normAutofit fontScale="92500" lnSpcReduction="10000"/>
          </a:bodyPr>
          <a:lstStyle/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Matthew 24:5</a:t>
            </a:r>
            <a:r>
              <a:rPr 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many will come in My name, saying, “I am the Christ,” and will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deceive</a:t>
            </a:r>
            <a:r>
              <a:rPr lang="en-US" sz="32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many.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Matthew 24:24, 26</a:t>
            </a:r>
            <a:r>
              <a:rPr lang="en-US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false </a:t>
            </a:r>
            <a:r>
              <a:rPr lang="en-US" sz="3200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christs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false prophets will rise and show great signs and wonders, to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deceive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if possible, even the elect. …Therefore if they say to you, “Look, He is in the desert!” do not go out; or “Look, He is in the inner rooms!” do not believe it.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A05388-3D8D-4059-9CC3-9C92348579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E903453-9E2D-4AAE-A6D4-FC1CDDD560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 flipH="1">
            <a:off x="8686801" y="1631156"/>
            <a:ext cx="877690" cy="2963466"/>
          </a:xfrm>
        </p:spPr>
        <p:txBody>
          <a:bodyPr>
            <a:normAutofit fontScale="92500" lnSpcReduction="1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08684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FB3EA-E719-4ACD-974F-AFADD365F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/>
              </a:rPr>
            </a:br>
            <a:r>
              <a:rPr lang="en-US" sz="3100" dirty="0">
                <a:solidFill>
                  <a:srgbClr val="00B0F0"/>
                </a:solidFill>
                <a:effectLst/>
              </a:rPr>
              <a:t>11.  What will prevent the righteous from being deceived?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21B137-7977-47B3-8DFC-0DCEADDF69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4AB920-6ED9-4EC2-A2F1-43106EF184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289504" cy="2963466"/>
          </a:xfrm>
        </p:spPr>
        <p:txBody>
          <a:bodyPr/>
          <a:lstStyle/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Isaiah 8:20</a:t>
            </a:r>
            <a:r>
              <a:rPr 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the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law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to the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testimony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 If they do not speak according to this word, it is because there is no light in them.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41B6217-AC6F-4F3B-8819-BDC105E7B17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5192305-E52E-496C-AA2B-73F733642B6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7445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D31E86-67A0-488C-9AC0-03627510D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12.  Would it be safe to go see a false Christ?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115A7B-52F2-4926-9ACD-05C8376776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D251D4-AFE5-4973-8083-5C28966626D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296178" cy="2963466"/>
          </a:xfrm>
        </p:spPr>
        <p:txBody>
          <a:bodyPr/>
          <a:lstStyle/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Matthew 24:26</a:t>
            </a:r>
            <a:r>
              <a:rPr 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Therefore if they say to you, “Look, He is in the desert!”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not</a:t>
            </a:r>
            <a:r>
              <a:rPr lang="en-US" sz="32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 out; ... 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5B49CE-93C4-49A6-9212-BBEE2D78DF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C477969-633C-47B9-AA52-6FE9C7AB037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2480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77E0E1-F582-4092-A88A-B0BADE1C4E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13.  What can we know about the time of Jesus' return?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BB0E0A-3C0A-49B9-AE31-A061051E4F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04BB05-CCB1-4CAA-967E-0ABF92C6B3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361588"/>
            <a:ext cx="5416318" cy="3781912"/>
          </a:xfrm>
        </p:spPr>
        <p:txBody>
          <a:bodyPr>
            <a:normAutofit lnSpcReduction="10000"/>
          </a:bodyPr>
          <a:lstStyle/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Matthew 24:33</a:t>
            </a:r>
            <a:r>
              <a:rPr 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 you also, when you see all these things, know that it is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near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at the doors!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Matthew 24:36</a:t>
            </a:r>
            <a:r>
              <a:rPr lang="en-US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But of that day and hour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 one</a:t>
            </a:r>
            <a:r>
              <a:rPr lang="en-US" sz="32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knows, no, not even the angels of heaven, but My Father only.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3969074-5209-426C-AD3C-E08CBED29F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FA76F8-ACB4-4FE8-A12F-FE761CF940D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0855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042C0C-5F94-420C-B2EA-0A31A306F0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14.  What will the angels do at Jesus' second coming?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57C1B-40B0-46CF-A727-348110D2E79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4B577E-9819-4337-B98D-2C059D30BC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556482" cy="2963466"/>
          </a:xfrm>
        </p:spPr>
        <p:txBody>
          <a:bodyPr/>
          <a:lstStyle/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Matthew 24:31</a:t>
            </a:r>
            <a:r>
              <a:rPr 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His angels…will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gather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together His elect from the four winds, from one end of heaven to the other.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ACBA48-E62E-4A07-958A-15E11FBAA7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AEE877B-EF65-44F0-8BAA-B31E8DB63F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741197" y="1631156"/>
            <a:ext cx="1945604" cy="296346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8719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2FE98-F69C-4F8E-8B08-9472337BD1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15.  Since we are living just before Jesus' second coming, how should we relate to this solemn, glorious event?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97EF60-0717-49F1-8173-4493FF302F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B0FA36-054B-4FD8-8CC5-26BF6D2A1A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422993" cy="2963466"/>
          </a:xfrm>
        </p:spPr>
        <p:txBody>
          <a:bodyPr/>
          <a:lstStyle/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Matthew 24:44</a:t>
            </a:r>
            <a:r>
              <a:rPr 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Therefore you also be ready, for the Son of Man is coming at </a:t>
            </a:r>
            <a:r>
              <a:rPr lang="en-US" sz="32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hour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do </a:t>
            </a:r>
            <a:r>
              <a:rPr lang="en-US" sz="32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</a:t>
            </a:r>
            <a:r>
              <a:rPr lang="en-US" sz="3200" i="1" u="sng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expect</a:t>
            </a:r>
            <a:r>
              <a:rPr lang="en-US" sz="3200" i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951DD0-53AD-4ED6-88A7-8643716634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B1838E1-FD3C-4D57-B5A5-E74A3947B5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847988" y="1631156"/>
            <a:ext cx="1838813" cy="296346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2075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69191-4052-474E-9A4D-1FA0759EDD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16.  How will people be rewarded at Jesus' second coming?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0ACFCA-4476-4713-AF64-6BA21BF852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977D690-5D8F-45D7-8AF5-D1765F9DC4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336225" cy="2963466"/>
          </a:xfrm>
        </p:spPr>
        <p:txBody>
          <a:bodyPr/>
          <a:lstStyle/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Revelation 22:12</a:t>
            </a:r>
            <a:r>
              <a:rPr 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behold, I am coming quickly, and My reward is with Me, to give to every one according to his</a:t>
            </a:r>
            <a:r>
              <a:rPr lang="en-US" sz="32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A1386B-4D6A-4DCD-BA82-A7C0ADA5AB6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B251EE-E509-4AF2-AA19-66B52E53AE5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24684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Related image">
            <a:extLst>
              <a:ext uri="{FF2B5EF4-FFF2-40B4-BE49-F238E27FC236}">
                <a16:creationId xmlns:a16="http://schemas.microsoft.com/office/drawing/2014/main" id="{DB734F5C-CBD3-4F5C-83F3-CDB52E265E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3273" y="-1"/>
            <a:ext cx="3740727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56E6BE8-3394-48E5-B165-349ABFEDDD0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AC1C08-506C-46E9-BC5E-67ED1C3920F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C8AFC16-7141-49D8-B5C4-CC26A5230A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By Jorge </a:t>
            </a:r>
            <a:r>
              <a:rPr lang="en-US" i="1" dirty="0" err="1"/>
              <a:t>Baute</a:t>
            </a:r>
            <a:endParaRPr lang="en-US" i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A110287-208C-4E38-AA1A-73058408826F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263237" y="228227"/>
            <a:ext cx="4225338" cy="3394472"/>
          </a:xfrm>
        </p:spPr>
        <p:txBody>
          <a:bodyPr/>
          <a:lstStyle/>
          <a:p>
            <a:endParaRPr lang="en-US" sz="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the Day of Atonement Ends</a:t>
            </a:r>
          </a:p>
          <a:p>
            <a:endParaRPr lang="en-US" dirty="0"/>
          </a:p>
          <a:p>
            <a:r>
              <a:rPr lang="en-US" sz="2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(Jesus’ Second Coming)</a:t>
            </a:r>
          </a:p>
        </p:txBody>
      </p:sp>
    </p:spTree>
    <p:extLst>
      <p:ext uri="{BB962C8B-B14F-4D97-AF65-F5344CB8AC3E}">
        <p14:creationId xmlns:p14="http://schemas.microsoft.com/office/powerpoint/2010/main" val="20891472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D0350-958C-4628-809B-E6BF7565E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17.  What will the wicked say when Jesus returns?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6A99FB9-07A1-4A3F-8DBD-F9A5ABDDBB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8387A3-D082-4D64-8BB6-73F4DB4DB3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151335"/>
            <a:ext cx="5416318" cy="3992165"/>
          </a:xfrm>
        </p:spPr>
        <p:txBody>
          <a:bodyPr>
            <a:normAutofit fontScale="92500" lnSpcReduction="20000"/>
          </a:bodyPr>
          <a:lstStyle/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Revelation 6:15-17</a:t>
            </a:r>
            <a:r>
              <a:rPr 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the kings of the earth, the great men, the rich men, the commanders, the mighty men, every slave and every free man … said to the mountains and rocks, "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Fall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on us and hide us from the face of Him who sits on the throne … For the great day of His wrath has come, and who is able to stand?"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80F2BF3-5097-4A2F-AAF9-B4EBF03A6B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7640F2-C599-48C7-88EE-4679180C341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7635574" y="1631156"/>
            <a:ext cx="1051227" cy="2963466"/>
          </a:xfrm>
        </p:spPr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2638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D0E3E-08F7-47C6-A2A5-5BE4AE629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18.  What will the righteous say when Jesus appears?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850D6A-EB94-492C-A5E3-1B894FEFE1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4955A0C-DFED-4C00-A9DB-5A81E65ADB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322876" cy="2963466"/>
          </a:xfrm>
        </p:spPr>
        <p:txBody>
          <a:bodyPr/>
          <a:lstStyle/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Isaiah 25:9</a:t>
            </a:r>
            <a:r>
              <a:rPr 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Behold, this is our God; We have waited for Him, and He will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save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us. ... We will be glad and rejoice in His salvation.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67EE7F9-F572-4DE1-AD26-7AEDE5084CB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3FF149-9356-4F93-B61E-B66556264D9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6204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235E9-9F42-4690-A7E6-3DCDBA4F97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19.  What is the prime purpose of Jesus' second coming?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DFA66E-C239-4F59-9DCE-B71BFFBCF3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A7559D-CA24-4BA7-82DA-3692BC649C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329550" cy="2963466"/>
          </a:xfrm>
        </p:spPr>
        <p:txBody>
          <a:bodyPr/>
          <a:lstStyle/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John 14:3</a:t>
            </a:r>
            <a:r>
              <a:rPr 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will come again and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receive</a:t>
            </a:r>
            <a:r>
              <a:rPr lang="en-US" sz="32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to Myself; that where I am, there you may be also.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6BF918-AA68-4F0C-BF95-5817967B4B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79848A-120C-4355-AD99-80F938CEC986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731213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328FB8-117A-4328-9208-9C1ED70AC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C3D16B-85D1-4C4D-99CA-2E4A71B564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40C1D3-64B0-4D58-A231-0AD47B95B6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336225" cy="2963466"/>
          </a:xfrm>
        </p:spPr>
        <p:txBody>
          <a:bodyPr/>
          <a:lstStyle/>
          <a:p>
            <a:r>
              <a:rPr lang="en-US" sz="3200" b="1" i="1" dirty="0">
                <a:solidFill>
                  <a:srgbClr val="FF9900"/>
                </a:solidFill>
              </a:rPr>
              <a:t>Jesus is coming in the clouds very soon.  Won't you plan now to be ready to meet Him in peace?</a:t>
            </a:r>
            <a:endParaRPr lang="en-US" sz="3200" dirty="0">
              <a:solidFill>
                <a:srgbClr val="FF9900"/>
              </a:solidFill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C6E00B-16A4-45DD-A1D8-ACF8E958DB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1DD2BE5-6CD3-4B04-8256-0F2BBF2D3A6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161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C30EC9-E77F-46D9-9EDF-5F2E93A0A0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dirty="0">
                <a:effectLst/>
              </a:rPr>
              <a:t> </a:t>
            </a:r>
            <a:br>
              <a:rPr lang="en-US" dirty="0">
                <a:effectLst/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 Who is the One who will soon emerge from the temple in heaven?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FF5793-28DF-4E17-8A06-9F8EAC756B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1DC82C-BDAB-4608-B3BE-AD5BFE8621D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242782" cy="2963466"/>
          </a:xfrm>
        </p:spPr>
        <p:txBody>
          <a:bodyPr>
            <a:normAutofit lnSpcReduction="10000"/>
          </a:bodyPr>
          <a:lstStyle/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Revelation 14:14</a:t>
            </a:r>
            <a:r>
              <a:rPr 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Then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 looked, and behold, a white cloud, and on the cloud sat One like the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Son of Man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having on His head a golden crown … .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5B81A7-7385-4595-A8BC-9D8C36173B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86F509-0CEB-43B7-9638-C21E586BB8C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566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430346-3A77-4749-AC08-DAF5C149B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 Will Jesus come quietly when He returns?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ABE96F-AB70-4642-B0F2-9ED1246E7DC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EB202B-D172-443B-8EB5-B20B65FE76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151334"/>
            <a:ext cx="5509762" cy="3992165"/>
          </a:xfrm>
        </p:spPr>
        <p:txBody>
          <a:bodyPr>
            <a:normAutofit fontScale="92500" lnSpcReduction="20000"/>
          </a:bodyPr>
          <a:lstStyle/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Thessalonians 4:16</a:t>
            </a:r>
            <a:r>
              <a:rPr 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the Lord Himself will descend from heaven with a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shout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with the voice of an archangel, and with the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trumpet</a:t>
            </a:r>
            <a:r>
              <a:rPr lang="en-US" sz="32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God. …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Jeremiah 25:30</a:t>
            </a:r>
            <a:r>
              <a:rPr lang="en-US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LORD will</a:t>
            </a:r>
            <a:r>
              <a:rPr lang="en-US" sz="32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roar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from on high, And utter His voice from His holy habitation; He will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roar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mightily against His fold. He will give a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shout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…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B8FC1BB-4285-4A37-9003-4DC402FC5C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D7F7DF5-3DED-4E89-9A36-FA31A087F83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014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7DDF4-982A-4627-9BB2-05175CFBE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97E3B9-9F08-4D0A-BB25-9E51103ADB7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8C2B3A-EED9-4896-A352-AC362D8CA5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216085" cy="2963466"/>
          </a:xfrm>
        </p:spPr>
        <p:txBody>
          <a:bodyPr>
            <a:normAutofit lnSpcReduction="10000"/>
          </a:bodyPr>
          <a:lstStyle/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Psalm 50:3</a:t>
            </a:r>
            <a:r>
              <a:rPr lang="en-US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God shall come, and shall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keep silent; A fire shall devour before Him, And it shall be very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tempestuous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all around Him.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5FD18C0-E5D9-439B-9A83-072A91FCD4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62F539-E814-405B-BB96-B324E8F9463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4203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14B0D-64E8-4E1B-9889-1A8C51901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 What other physical evidence will accompany Jesus' return?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A6A297-A253-4B62-9071-BA5C6C0B1D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D872FA-9EBD-4D3E-B79A-51EE20A746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631156"/>
            <a:ext cx="5276155" cy="2963466"/>
          </a:xfrm>
        </p:spPr>
        <p:txBody>
          <a:bodyPr>
            <a:normAutofit/>
          </a:bodyPr>
          <a:lstStyle/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Revelation 16:18</a:t>
            </a:r>
            <a:r>
              <a:rPr 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there were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noises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n-US" sz="3200" i="1" u="sng" dirty="0" err="1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thunderings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lightnings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and there was a great </a:t>
            </a:r>
            <a:r>
              <a:rPr lang="en-US" sz="32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earthquake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such a mighty and great earthquake </a:t>
            </a:r>
            <a:r>
              <a:rPr lang="en-US" i="1" dirty="0"/>
              <a:t>….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30F672F-639B-44FA-8F43-BAAC0DD03D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78CD657-9B4C-4225-99C3-0B1F21AA8AA5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4457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880553-0041-48E9-99C6-A552592D3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 Who will see Jesus when He returns?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0D60C9-D35C-4F7E-9B0B-C66597C000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EED63E-AF35-451C-B66A-BE1FA2588A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151335"/>
            <a:ext cx="5463039" cy="3867853"/>
          </a:xfrm>
        </p:spPr>
        <p:txBody>
          <a:bodyPr>
            <a:normAutofit fontScale="92500" lnSpcReduction="20000"/>
          </a:bodyPr>
          <a:lstStyle/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Matthew 24:30</a:t>
            </a:r>
            <a:r>
              <a:rPr 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Then the sign of the Son of Man will appear in heaven, and then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tribes of the earth will mourn, and they will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see</a:t>
            </a:r>
            <a:r>
              <a:rPr lang="en-US" sz="32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Son of Man coming on the clouds of heaven with power and great glory.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Revelation 1:7</a:t>
            </a:r>
            <a:r>
              <a:rPr lang="en-US" sz="32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Behold, He is coming with clouds, and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every eye</a:t>
            </a:r>
            <a:r>
              <a:rPr lang="en-US" sz="3200" i="1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 see Him … .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1E8A54-DFC2-46FB-8D1D-D9FE0CF541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B6307D7-7243-4EFA-9595-EC8FCD051CB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00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AE4B6E-CCBE-4669-9CEA-059E79EC7C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 Who will be with Jesus when He returns in the clouds?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C46646-62D2-45D2-8E1C-1CFF6F609D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F384D5-1408-44E3-A8AE-87089ACB0C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5329550" cy="2963466"/>
          </a:xfrm>
        </p:spPr>
        <p:txBody>
          <a:bodyPr/>
          <a:lstStyle/>
          <a:p>
            <a:r>
              <a:rPr lang="en-US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Matthew 25:31</a:t>
            </a:r>
            <a:r>
              <a:rPr 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the Son of Man comes in His glory, and </a:t>
            </a:r>
            <a:r>
              <a:rPr lang="en-US" sz="32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holy angels with Him, then He will sit on the throne of His glory.</a:t>
            </a:r>
            <a:endParaRPr lang="en-US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BC9D51-068B-4F91-98F8-103920E19E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8885BAD-7DE2-40BE-B611-C33579D9794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65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F7CE94-9A27-4540-86E0-04BBD1C589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b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1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  What will the brightness of Jesus' coming do to the living wicked?</a:t>
            </a:r>
            <a:br>
              <a:rPr lang="en-US" dirty="0">
                <a:effectLst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37B69E-C887-4762-A525-73D268C706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E63304-EF57-416A-A749-1552E1F0F9B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7199" y="1063229"/>
            <a:ext cx="5643251" cy="4080271"/>
          </a:xfrm>
        </p:spPr>
        <p:txBody>
          <a:bodyPr>
            <a:normAutofit fontScale="77500" lnSpcReduction="20000"/>
          </a:bodyPr>
          <a:lstStyle/>
          <a:p>
            <a:r>
              <a:rPr lang="en-US" sz="3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Thessalonians 1:7, 8</a:t>
            </a:r>
            <a:r>
              <a:rPr lang="en-US" sz="3800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</a:t>
            </a:r>
            <a:r>
              <a:rPr lang="en-US" sz="3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to give you who are troubled rest with us when the Lord Jesus is revealed from heaven with His mighty angels, in flaming fire taking </a:t>
            </a:r>
            <a:r>
              <a:rPr lang="en-US" sz="3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vengeance</a:t>
            </a:r>
            <a:r>
              <a:rPr lang="en-US" sz="3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on those who do not know God ….</a:t>
            </a:r>
            <a:endParaRPr lang="en-US" sz="3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8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Thessalonians 2:8</a:t>
            </a:r>
            <a:r>
              <a:rPr lang="en-US" sz="38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then the lawless one will be revealed, whom the Lord will consume with the breath of His mouth and </a:t>
            </a:r>
            <a:r>
              <a:rPr lang="en-US" sz="3800" i="1" u="sng" dirty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destroy</a:t>
            </a:r>
            <a:r>
              <a:rPr lang="en-US" sz="3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with the brightness of His coming.”</a:t>
            </a:r>
            <a:endParaRPr lang="en-US" sz="3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43F2C4-E879-44DB-B228-A262655A59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780E00-AA7F-4ADD-834D-38D558D3AC67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 fontScale="77500" lnSpcReduction="20000"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143159"/>
      </p:ext>
    </p:extLst>
  </p:cSld>
  <p:clrMapOvr>
    <a:masterClrMapping/>
  </p:clrMapOvr>
</p:sld>
</file>

<file path=ppt/theme/theme1.xml><?xml version="1.0" encoding="utf-8"?>
<a:theme xmlns:a="http://schemas.openxmlformats.org/drawingml/2006/main" name="Unlocking the Mysteries of the Sanctuary - Powerpoint 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Unlocking the Mysteries of the Sanctuary - Powerpoint  Template</Template>
  <TotalTime>2782</TotalTime>
  <Words>1131</Words>
  <Application>Microsoft Office PowerPoint</Application>
  <PresentationFormat>On-screen Show (16:9)</PresentationFormat>
  <Paragraphs>50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6" baseType="lpstr">
      <vt:lpstr>Arial</vt:lpstr>
      <vt:lpstr>Calibri</vt:lpstr>
      <vt:lpstr>Unlocking the Mysteries of the Sanctuary - Powerpoint  Template</vt:lpstr>
      <vt:lpstr>PowerPoint Presentation</vt:lpstr>
      <vt:lpstr>By Jorge Baute</vt:lpstr>
      <vt:lpstr>  1.  Who is the One who will soon emerge from the temple in heaven? </vt:lpstr>
      <vt:lpstr>2.  Will Jesus come quietly when He returns?</vt:lpstr>
      <vt:lpstr>PowerPoint Presentation</vt:lpstr>
      <vt:lpstr> 3.  What other physical evidence will accompany Jesus' return? </vt:lpstr>
      <vt:lpstr>4.  Who will see Jesus when He returns? </vt:lpstr>
      <vt:lpstr> 5.  Who will be with Jesus when He returns in the clouds? </vt:lpstr>
      <vt:lpstr> 6.  What will the brightness of Jesus' coming do to the living wicked? </vt:lpstr>
      <vt:lpstr> 7.  What will happen to the righteous who are dead at Jesus' coming? </vt:lpstr>
      <vt:lpstr> 8.  At this point, what will happen to the living and resurrected saints? </vt:lpstr>
      <vt:lpstr> 9.  After being changed, what will happen to the righteous? </vt:lpstr>
      <vt:lpstr> 10.  What solemn warning does Jesus give about His second coming? </vt:lpstr>
      <vt:lpstr> 11.  What will prevent the righteous from being deceived? </vt:lpstr>
      <vt:lpstr> 12.  Would it be safe to go see a false Christ? </vt:lpstr>
      <vt:lpstr> 13.  What can we know about the time of Jesus' return? </vt:lpstr>
      <vt:lpstr> 14.  What will the angels do at Jesus' second coming? </vt:lpstr>
      <vt:lpstr>  15.  Since we are living just before Jesus' second coming, how should we relate to this solemn, glorious event? </vt:lpstr>
      <vt:lpstr> 16.  How will people be rewarded at Jesus' second coming? </vt:lpstr>
      <vt:lpstr> 17.  What will the wicked say when Jesus returns? </vt:lpstr>
      <vt:lpstr> 18.  What will the righteous say when Jesus appears? </vt:lpstr>
      <vt:lpstr> 19.  What is the prime purpose of Jesus' second coming?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Jorge</dc:creator>
  <cp:lastModifiedBy>Jorge</cp:lastModifiedBy>
  <cp:revision>51</cp:revision>
  <dcterms:created xsi:type="dcterms:W3CDTF">2018-11-16T04:48:47Z</dcterms:created>
  <dcterms:modified xsi:type="dcterms:W3CDTF">2022-07-15T19:29:09Z</dcterms:modified>
</cp:coreProperties>
</file>